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0" r:id="rId6"/>
    <p:sldId id="301" r:id="rId7"/>
    <p:sldId id="302" r:id="rId8"/>
    <p:sldId id="30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7" d="100"/>
          <a:sy n="87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ny martin" userId="b0fb930f46aa78c1" providerId="LiveId" clId="{2079F72C-9FF4-45A6-B4AC-4DB0C048D965}"/>
    <pc:docChg chg="custSel modSld">
      <pc:chgData name="sony martin" userId="b0fb930f46aa78c1" providerId="LiveId" clId="{2079F72C-9FF4-45A6-B4AC-4DB0C048D965}" dt="2022-04-11T02:13:47.453" v="75" actId="20577"/>
      <pc:docMkLst>
        <pc:docMk/>
      </pc:docMkLst>
      <pc:sldChg chg="modSp mod">
        <pc:chgData name="sony martin" userId="b0fb930f46aa78c1" providerId="LiveId" clId="{2079F72C-9FF4-45A6-B4AC-4DB0C048D965}" dt="2022-04-11T02:13:47.453" v="75" actId="20577"/>
        <pc:sldMkLst>
          <pc:docMk/>
          <pc:sldMk cId="4094236784" sldId="303"/>
        </pc:sldMkLst>
        <pc:spChg chg="mod">
          <ac:chgData name="sony martin" userId="b0fb930f46aa78c1" providerId="LiveId" clId="{2079F72C-9FF4-45A6-B4AC-4DB0C048D965}" dt="2022-04-11T02:13:47.453" v="75" actId="20577"/>
          <ac:spMkLst>
            <pc:docMk/>
            <pc:sldMk cId="4094236784" sldId="303"/>
            <ac:spMk id="2" creationId="{2DE557CC-A759-40B2-A467-A3CCDC55236B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Introduction to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Diamonds- predicting the price</a:t>
            </a:r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3" name="Straight Connector 15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17">
            <a:extLst>
              <a:ext uri="{FF2B5EF4-FFF2-40B4-BE49-F238E27FC236}">
                <a16:creationId xmlns:a16="http://schemas.microsoft.com/office/drawing/2014/main" id="{B4D0E555-16F6-44D0-BF56-AF5FF5BDE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8117041D-1A7B-4ECA-AB68-3CFDB6726B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4" cy="6858000"/>
          </a:xfrm>
          <a:prstGeom prst="rect">
            <a:avLst/>
          </a:prstGeom>
          <a:solidFill>
            <a:srgbClr val="544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69" y="640080"/>
            <a:ext cx="3659246" cy="286269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In the beginning...</a:t>
            </a:r>
            <a:br>
              <a:rPr lang="en-US" sz="3400">
                <a:solidFill>
                  <a:srgbClr val="FFFFFF"/>
                </a:solidFill>
              </a:rPr>
            </a:br>
            <a:r>
              <a:rPr lang="en-US" sz="3400">
                <a:solidFill>
                  <a:srgbClr val="FFFFFF"/>
                </a:solidFill>
              </a:rPr>
              <a:t>There was data. And it was categorical.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BCD2462-4C1E-401A-AC2D-F799A138B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852" y="3663649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Table&#10;&#10;Description automatically generated">
            <a:extLst>
              <a:ext uri="{FF2B5EF4-FFF2-40B4-BE49-F238E27FC236}">
                <a16:creationId xmlns:a16="http://schemas.microsoft.com/office/drawing/2014/main" id="{A583865C-7E6F-4747-B8AE-42CA39FCB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97975" y="640080"/>
            <a:ext cx="6044387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CEF129-1C6F-44E9-BDFA-21A3205E1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0070C0"/>
                </a:solidFill>
              </a:rPr>
              <a:t>Then it was recoded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35EBD-C61E-4818-AC3F-9689DC79C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546225"/>
            <a:ext cx="3291840" cy="780870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0070C0"/>
                </a:solidFill>
              </a:rPr>
              <a:t>And now we can get to work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0AB78D-2878-4523-A8C7-4E160E3B96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260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6389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FD6594-2923-4629-B338-B41FA9615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814" y="640080"/>
            <a:ext cx="3659246" cy="28503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Price is being predicted based on the 4 C’s of diamonds: carat(size), cut, color and clarity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Glowing blue bubbles">
            <a:extLst>
              <a:ext uri="{FF2B5EF4-FFF2-40B4-BE49-F238E27FC236}">
                <a16:creationId xmlns:a16="http://schemas.microsoft.com/office/drawing/2014/main" id="{E045523E-1BEE-48A6-B802-8C71CF7A5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846" r="6172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589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557CC-A759-40B2-A467-A3CCDC552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800" b="1" dirty="0">
                <a:solidFill>
                  <a:schemeClr val="accent6">
                    <a:lumMod val="75000"/>
                  </a:schemeClr>
                </a:solidFill>
              </a:rPr>
              <a:t>Since the size of this dataset is not very big the train/test will be done on a 60/40 split. So I will use 60% for training and 40% for testing. That is the plan.</a:t>
            </a:r>
            <a:endParaRPr lang="en-US" sz="1800" b="1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45F0F-826F-42D3-A172-4CB3FE4CD8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23678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{5868B96F-7062-451F-8983-F77C31CD562B}tf22712842_win32</Template>
  <TotalTime>112</TotalTime>
  <Words>95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Bookman Old Style</vt:lpstr>
      <vt:lpstr>Calibri</vt:lpstr>
      <vt:lpstr>Franklin Gothic Book</vt:lpstr>
      <vt:lpstr>1_RetrospectVTI</vt:lpstr>
      <vt:lpstr>Introduction to machine learning</vt:lpstr>
      <vt:lpstr>In the beginning... There was data. And it was categorical.</vt:lpstr>
      <vt:lpstr>Then it was recoded</vt:lpstr>
      <vt:lpstr>Price is being predicted based on the 4 C’s of diamonds: carat(size), cut, color and clarity</vt:lpstr>
      <vt:lpstr>Since the size of this dataset is not very big the train/test will be done on a 60/40 split. So I will use 60% for training and 40% for testing. That is the plan.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sony martin</dc:creator>
  <cp:lastModifiedBy>sony martin</cp:lastModifiedBy>
  <cp:revision>1</cp:revision>
  <dcterms:created xsi:type="dcterms:W3CDTF">2022-04-11T01:18:03Z</dcterms:created>
  <dcterms:modified xsi:type="dcterms:W3CDTF">2022-04-11T03:10:23Z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